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FF14-36BC-445E-8B5E-5EEF7BA255D6}" type="datetimeFigureOut">
              <a:rPr lang="ru-RU" smtClean="0"/>
              <a:t>29.08.2015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2D67C2-5219-4132-B890-FA29D730C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FF14-36BC-445E-8B5E-5EEF7BA255D6}" type="datetimeFigureOut">
              <a:rPr lang="ru-RU" smtClean="0"/>
              <a:t>29.08.2015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67C2-5219-4132-B890-FA29D730C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FF14-36BC-445E-8B5E-5EEF7BA255D6}" type="datetimeFigureOut">
              <a:rPr lang="ru-RU" smtClean="0"/>
              <a:t>29.08.2015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67C2-5219-4132-B890-FA29D730C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FF14-36BC-445E-8B5E-5EEF7BA255D6}" type="datetimeFigureOut">
              <a:rPr lang="ru-RU" smtClean="0"/>
              <a:t>29.08.2015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2D67C2-5219-4132-B890-FA29D730C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FF14-36BC-445E-8B5E-5EEF7BA255D6}" type="datetimeFigureOut">
              <a:rPr lang="ru-RU" smtClean="0"/>
              <a:t>29.08.2015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67C2-5219-4132-B890-FA29D730C0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FF14-36BC-445E-8B5E-5EEF7BA255D6}" type="datetimeFigureOut">
              <a:rPr lang="ru-RU" smtClean="0"/>
              <a:t>29.08.2015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67C2-5219-4132-B890-FA29D730C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FF14-36BC-445E-8B5E-5EEF7BA255D6}" type="datetimeFigureOut">
              <a:rPr lang="ru-RU" smtClean="0"/>
              <a:t>29.08.2015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12D67C2-5219-4132-B890-FA29D730C0A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FF14-36BC-445E-8B5E-5EEF7BA255D6}" type="datetimeFigureOut">
              <a:rPr lang="ru-RU" smtClean="0"/>
              <a:t>29.08.2015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67C2-5219-4132-B890-FA29D730C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FF14-36BC-445E-8B5E-5EEF7BA255D6}" type="datetimeFigureOut">
              <a:rPr lang="ru-RU" smtClean="0"/>
              <a:t>29.08.2015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67C2-5219-4132-B890-FA29D730C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FF14-36BC-445E-8B5E-5EEF7BA255D6}" type="datetimeFigureOut">
              <a:rPr lang="ru-RU" smtClean="0"/>
              <a:t>29.08.2015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67C2-5219-4132-B890-FA29D730C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FF14-36BC-445E-8B5E-5EEF7BA255D6}" type="datetimeFigureOut">
              <a:rPr lang="ru-RU" smtClean="0"/>
              <a:t>29.08.2015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67C2-5219-4132-B890-FA29D730C0A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59FF14-36BC-445E-8B5E-5EEF7BA255D6}" type="datetimeFigureOut">
              <a:rPr lang="ru-RU" smtClean="0"/>
              <a:t>29.08.2015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2D67C2-5219-4132-B890-FA29D730C0A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ресурсосбережение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703040"/>
          </a:xfrm>
        </p:spPr>
        <p:txBody>
          <a:bodyPr>
            <a:no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каких слов состоит слово «Ресурсосбережение»?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они означают?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Ресурсы бывают: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Человеческие;</a:t>
            </a:r>
          </a:p>
          <a:p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Трудовые;</a:t>
            </a:r>
          </a:p>
          <a:p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Природные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(возобновляемые, 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возобновляемые);</a:t>
            </a:r>
            <a:endParaRPr lang="ru-RU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Информационные.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Природные ресурсы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6" name="Содержимое 5" descr="Resursimir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00808"/>
            <a:ext cx="3705225" cy="3533775"/>
          </a:xfrm>
        </p:spPr>
      </p:pic>
      <p:pic>
        <p:nvPicPr>
          <p:cNvPr id="7" name="Содержимое 6" descr="179641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8024" y="1988840"/>
            <a:ext cx="3810000" cy="28575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Мы -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водопотребители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686800" cy="4741987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ru-RU" dirty="0" smtClean="0"/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У тебя нет ни вкуса, ни цвета, ни запаха, тебя не опишешь, тобой наслаждаешься, не понимая, что ты такое. Ты не просто необходима для жизни, ты и есть жизнь... Ты величайшее в мире богатство, но и самое непрочное, - ты, столь чистая в недрах земли... Ты не терпишь примесей, не выносишь ничего чужеродного, ты - божество, которое так легко спугнуть. Но ты даешь нам бесконечно простое счастье.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Антуан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Сент-Экзюпери </a:t>
            </a:r>
          </a:p>
          <a:p>
            <a:pPr algn="r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«Маленький принц»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Задание №1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Прочитайте текс о воде, ответьте на вопрос в тексте. Приведите не менее 3-х примеров. На выполнение задания дается 4 минуты.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как же мы поступаем с водой? </a:t>
            </a:r>
          </a:p>
          <a:p>
            <a:pPr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Относимся ли к ней бережно? </a:t>
            </a:r>
          </a:p>
          <a:p>
            <a:pPr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И что в наших силах сделать для воды, которая дает нам жизнь?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Задание №2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Придумайте название своей команде;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Используя инструкции, выполните задание;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Представьте остальным учащимся выполненное задание;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Победит та команда, которая будет работать дружно, сообща, тихо и качественно… и, конечно, быстро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.</a:t>
            </a:r>
          </a:p>
          <a:p>
            <a:pPr marL="514350" indent="-51435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Всем удачи!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Молодцы! Давайте будем помнить несколько простых принципов: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Вода – это жизнь;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Беречь воду и предотвращать лишний расход воды;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Сохранять все живое в воде;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допускать попадания в воду отходов;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Помнить, что пресной воды на Земле мало;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загрязнять родники;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Помнить, что все человечество должно экономить воду.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</TotalTime>
  <Words>139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ресурсосбережение</vt:lpstr>
      <vt:lpstr>Ресурсы бывают:</vt:lpstr>
      <vt:lpstr>Природные ресурсы</vt:lpstr>
      <vt:lpstr>Мы - водопотребители</vt:lpstr>
      <vt:lpstr>Задание №1</vt:lpstr>
      <vt:lpstr>Слайд 6</vt:lpstr>
      <vt:lpstr>Задание №2</vt:lpstr>
      <vt:lpstr>Молодцы! Давайте будем помнить несколько простых принципов: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ресурсосбережение</dc:title>
  <dc:creator>Ксения</dc:creator>
  <cp:lastModifiedBy>Ксения</cp:lastModifiedBy>
  <cp:revision>5</cp:revision>
  <dcterms:created xsi:type="dcterms:W3CDTF">2015-08-29T15:25:56Z</dcterms:created>
  <dcterms:modified xsi:type="dcterms:W3CDTF">2015-08-29T16:10:21Z</dcterms:modified>
</cp:coreProperties>
</file>